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93" d="100"/>
          <a:sy n="93" d="100"/>
        </p:scale>
        <p:origin x="3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936" y="4777381"/>
            <a:ext cx="10779543" cy="861420"/>
          </a:xfrm>
        </p:spPr>
        <p:txBody>
          <a:bodyPr/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john </a:t>
            </a:r>
            <a:r>
              <a:rPr lang="en-US" dirty="0" err="1" smtClean="0"/>
              <a:t>Mccarthy</a:t>
            </a:r>
            <a:r>
              <a:rPr lang="en-US" dirty="0" smtClean="0"/>
              <a:t>, Silas </a:t>
            </a:r>
            <a:r>
              <a:rPr lang="en-US" dirty="0" err="1" smtClean="0"/>
              <a:t>Rubinson</a:t>
            </a:r>
            <a:r>
              <a:rPr lang="en-US" dirty="0" smtClean="0"/>
              <a:t>, 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6119648"/>
            <a:ext cx="314325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identify 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me 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199517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Basic Node:   Total per node - $248.67</a:t>
            </a:r>
          </a:p>
          <a:p>
            <a:pPr lvl="1"/>
            <a:r>
              <a:rPr lang="en-US" dirty="0" smtClean="0"/>
              <a:t>Computation module - $39.95</a:t>
            </a:r>
          </a:p>
          <a:p>
            <a:pPr lvl="1"/>
            <a:r>
              <a:rPr lang="en-US" dirty="0" smtClean="0"/>
              <a:t>GPS – 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–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668095103"/>
              </p:ext>
            </p:extLst>
          </p:nvPr>
        </p:nvGraphicFramePr>
        <p:xfrm>
          <a:off x="6302829" y="1848766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</TotalTime>
  <Words>192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Matt Farich</cp:lastModifiedBy>
  <cp:revision>13</cp:revision>
  <dcterms:created xsi:type="dcterms:W3CDTF">2014-10-13T13:45:38Z</dcterms:created>
  <dcterms:modified xsi:type="dcterms:W3CDTF">2014-10-21T16:47:30Z</dcterms:modified>
</cp:coreProperties>
</file>

<file path=docProps/thumbnail.jpeg>
</file>